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png>
</file>

<file path=ppt/media/image12.tmp>
</file>

<file path=ppt/media/image13.jpeg>
</file>

<file path=ppt/media/image14.png>
</file>

<file path=ppt/media/image15.png>
</file>

<file path=ppt/media/image16.jpeg>
</file>

<file path=ppt/media/image17.tmp>
</file>

<file path=ppt/media/image18.jpeg>
</file>

<file path=ppt/media/image19.jpeg>
</file>

<file path=ppt/media/image2.jpeg>
</file>

<file path=ppt/media/image20.png>
</file>

<file path=ppt/media/image21.jpeg>
</file>

<file path=ppt/media/image22.tmp>
</file>

<file path=ppt/media/image3.png>
</file>

<file path=ppt/media/image4.png>
</file>

<file path=ppt/media/image5.jpeg>
</file>

<file path=ppt/media/image6.tmp>
</file>

<file path=ppt/media/image7.tmp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D6D5B-2D98-48C4-8B63-F8B416BFE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63C201-05F7-47D1-844F-F8F5FEAA60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D2D3E-05B6-48C4-95AA-B05BFD010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826066-0E69-4A16-9ADD-66AB2673B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CD5A0-98B6-4356-83D9-2676EA0E0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135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F1995-9D30-4CB2-AD76-113ACC45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1ED464-3404-4787-8E9A-F768BAB5A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A5F80-6941-4258-A030-C0CAE57F0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712A1-E052-47A9-B604-2BF60721F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DA343-A088-4CE9-8848-57CB531C6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77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3A72E8-40C3-4F1C-8F1F-86ACDD0DC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C5FC93-736A-42EA-9826-FD7578C35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37786-3973-41B2-A364-21A6F698C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7E574-69F2-45AF-A3C8-CA0452153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AF257-826F-4BA2-80C4-E6D80E740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484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DAC11-8747-44A3-B451-3F241F01F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9398F-87CF-449B-9A34-072D6469D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33AA4-0181-4B82-B16B-74E39524F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DD06B-4ED1-44C4-9E59-383CA1F32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C48DC-E6E4-41AF-A4C0-5A3DFA16A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9635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702A0-426E-4D86-9089-015B30CE0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E34F6-121A-4916-8808-A522052A4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4B84-FA27-4ACC-A914-FA4C47217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1700E-82A8-4552-A18B-357C53A72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619DB-8ADC-4F89-923D-858B85DE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915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2FBFA-DDBE-4F47-8B56-D01498B84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5C1BF-8A12-4AD8-9DFE-9001CDFC1A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F703B-A845-4857-A971-BF71B40DC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9AE462-390B-4F83-9541-C13884AF5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53991-FE1D-4C44-AE4B-0BFDFD983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32338-2ED0-46DA-A899-DBE9C51FB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472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11B6D-900C-4D6B-99AF-AAF7E34A7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F98CB-62F0-4B10-9284-B78E91DC0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A6D7B0-07AB-4C60-A179-1040646E4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59E545-FB7B-4ABD-A2C4-E18482772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02E536-A634-434E-80D7-3D1F86DEEC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308D34-ED7F-49B7-8EE1-FF2260B85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3F63F1-D3C3-4CFF-998C-9C09EDBAD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71F92E-1FD8-4FB5-A003-D7F8BA9B5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787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4F42E-5608-4DBC-B726-3F05F1570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71ABD4-FADA-4F73-A834-3752D78AC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7FCE75-F7EF-48B6-9D62-B232E341D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2FC12D-C88D-429C-BF88-9203C062B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705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FDFB6C-2888-4A17-A57C-D2FD3B867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A7AA0-00FA-4A59-81CC-345E5D5E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611F6-AD60-48DD-BDA7-ABA766A7B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9988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33BAE-F541-45FC-BD59-3A2C7D3E9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DFD95-16D7-4515-BFE1-95BDAC028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B25BA-1352-4B1F-965E-E05023BF6A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EC945-E2F8-42C9-91BD-42310DABB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62E793-4605-480D-856C-6F18024A6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25BA49-F793-4ECC-A781-E6E25AD31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71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B9191-AAFB-420C-AC35-7059565D3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A128DD-00F3-4856-AE00-F7AF16BF77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C3C7C-B0D3-4E36-9910-05BF60768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A79D09-7372-440B-91E5-773739232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7F799D-BF37-4C0E-B849-38D7598E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F4006-6425-4484-A3DF-4175BD111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0249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B159CF-150F-4552-8C8F-86E89B1BB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C1186-EAF5-4471-B3C5-B189345D5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6E5D8-D01A-440C-80C5-CEBB47B6C1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1FC55-EE54-4DF3-9DDD-6A06D03BD0C5}" type="datetimeFigureOut">
              <a:rPr lang="en-GB" smtClean="0"/>
              <a:t>05/02/2018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BB42B-A331-481E-A38D-0E140C5BD7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A8859-F6F4-4B3D-8FE4-9B87CB77C3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AE547-AFEA-4FD0-9505-99A7906495F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69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E43C12-3366-41D3-8815-8B04ED69B4F9}"/>
              </a:ext>
            </a:extLst>
          </p:cNvPr>
          <p:cNvSpPr txBox="1"/>
          <p:nvPr/>
        </p:nvSpPr>
        <p:spPr>
          <a:xfrm>
            <a:off x="352926" y="336884"/>
            <a:ext cx="1636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Game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C56DD4-DA21-478B-8B1B-41190B8E168D}"/>
              </a:ext>
            </a:extLst>
          </p:cNvPr>
          <p:cNvSpPr txBox="1"/>
          <p:nvPr/>
        </p:nvSpPr>
        <p:spPr>
          <a:xfrm>
            <a:off x="7267548" y="144246"/>
            <a:ext cx="3128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Player Characters could be customizable.</a:t>
            </a:r>
          </a:p>
        </p:txBody>
      </p:sp>
      <p:pic>
        <p:nvPicPr>
          <p:cNvPr id="1026" name="Picture 2" descr="https://d2gg9evh47fn9z.cloudfront.net/800px_COLOURBOX18160305.jpg">
            <a:extLst>
              <a:ext uri="{FF2B5EF4-FFF2-40B4-BE49-F238E27FC236}">
                <a16:creationId xmlns:a16="http://schemas.microsoft.com/office/drawing/2014/main" id="{90723D50-69FB-4D83-9CCB-4E0D70150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4461" y="1645225"/>
            <a:ext cx="2679813" cy="254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915CF3-C938-4F54-BC9D-534B36637BC7}"/>
              </a:ext>
            </a:extLst>
          </p:cNvPr>
          <p:cNvSpPr txBox="1"/>
          <p:nvPr/>
        </p:nvSpPr>
        <p:spPr>
          <a:xfrm>
            <a:off x="8831654" y="1114232"/>
            <a:ext cx="3128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Animal themed, would likely be popular with children</a:t>
            </a:r>
          </a:p>
        </p:txBody>
      </p:sp>
      <p:pic>
        <p:nvPicPr>
          <p:cNvPr id="1028" name="Picture 4" descr="https://ak4.picdn.net/shutterstock/videos/13622894/thumb/1.jpg">
            <a:extLst>
              <a:ext uri="{FF2B5EF4-FFF2-40B4-BE49-F238E27FC236}">
                <a16:creationId xmlns:a16="http://schemas.microsoft.com/office/drawing/2014/main" id="{793426F6-10A3-4134-890B-1F1FA8447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8870" y="4759568"/>
            <a:ext cx="3402183" cy="191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8226B5-4B28-4C2F-8359-5A759636E157}"/>
              </a:ext>
            </a:extLst>
          </p:cNvPr>
          <p:cNvSpPr txBox="1"/>
          <p:nvPr/>
        </p:nvSpPr>
        <p:spPr>
          <a:xfrm>
            <a:off x="8428870" y="4187899"/>
            <a:ext cx="340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Can easily lend themselves to a farm, savanna, etc themed stages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DD8FA7-5901-4DB1-891E-071EE34F6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2650" y="1907259"/>
            <a:ext cx="3259015" cy="17109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C146FD-5A28-4374-B431-96DC84E7FE5D}"/>
              </a:ext>
            </a:extLst>
          </p:cNvPr>
          <p:cNvSpPr txBox="1"/>
          <p:nvPr/>
        </p:nvSpPr>
        <p:spPr>
          <a:xfrm>
            <a:off x="5448051" y="783893"/>
            <a:ext cx="3128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Historical theme, already popular games with this theme so its likely to appeal to a similar audience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3617BB-E9B2-4830-B0FF-4A10B199EBEC}"/>
              </a:ext>
            </a:extLst>
          </p:cNvPr>
          <p:cNvSpPr txBox="1"/>
          <p:nvPr/>
        </p:nvSpPr>
        <p:spPr>
          <a:xfrm>
            <a:off x="5374032" y="3694300"/>
            <a:ext cx="3128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Could use medieval Armor to represent what location are and are not weak spots on a character.</a:t>
            </a:r>
          </a:p>
          <a:p>
            <a:r>
              <a:rPr lang="en-GB" dirty="0"/>
              <a:t>Lends itself very well to traps.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8648FC-8EEF-4035-8A8C-E9E5EE1B8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5455" y="3136900"/>
            <a:ext cx="2484399" cy="24843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DF870B2-9299-49D8-B27A-A3745C58C4E1}"/>
              </a:ext>
            </a:extLst>
          </p:cNvPr>
          <p:cNvSpPr txBox="1"/>
          <p:nvPr/>
        </p:nvSpPr>
        <p:spPr>
          <a:xfrm>
            <a:off x="2319840" y="1589472"/>
            <a:ext cx="3128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Bugs, easy to turn into simple round designs, might appeal to casual gamers although might put off people afraid of certain bugs.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DDD508-5673-475D-8D6F-C1409BCDE12B}"/>
              </a:ext>
            </a:extLst>
          </p:cNvPr>
          <p:cNvSpPr txBox="1"/>
          <p:nvPr/>
        </p:nvSpPr>
        <p:spPr>
          <a:xfrm>
            <a:off x="352926" y="2454897"/>
            <a:ext cx="1401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Simple minimalistic characters?</a:t>
            </a:r>
          </a:p>
        </p:txBody>
      </p:sp>
      <p:pic>
        <p:nvPicPr>
          <p:cNvPr id="1030" name="Picture 6" descr="https://pimg.tradeindia.com/03404320/b/2/Antique-Brass-Trojan-Helmet-Red-Plume.jpg">
            <a:extLst>
              <a:ext uri="{FF2B5EF4-FFF2-40B4-BE49-F238E27FC236}">
                <a16:creationId xmlns:a16="http://schemas.microsoft.com/office/drawing/2014/main" id="{112B01FB-7FAE-4366-81A5-3A4924397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0008" y="5201212"/>
            <a:ext cx="1475079" cy="147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183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ntitled - Paint">
            <a:extLst>
              <a:ext uri="{FF2B5EF4-FFF2-40B4-BE49-F238E27FC236}">
                <a16:creationId xmlns:a16="http://schemas.microsoft.com/office/drawing/2014/main" id="{A268C3A3-96BD-48D0-8A3A-3948011B0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7" t="17917" r="28542" b="28038"/>
          <a:stretch/>
        </p:blipFill>
        <p:spPr>
          <a:xfrm>
            <a:off x="1219200" y="495299"/>
            <a:ext cx="7899400" cy="35941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B67DC7-6839-4C88-8DDB-95BEC2B524A1}"/>
              </a:ext>
            </a:extLst>
          </p:cNvPr>
          <p:cNvSpPr txBox="1"/>
          <p:nvPr/>
        </p:nvSpPr>
        <p:spPr>
          <a:xfrm>
            <a:off x="1219200" y="2107683"/>
            <a:ext cx="107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Ladybug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0E3FF8-1C38-4FD0-8E96-669DAAA9A9A9}"/>
              </a:ext>
            </a:extLst>
          </p:cNvPr>
          <p:cNvSpPr txBox="1"/>
          <p:nvPr/>
        </p:nvSpPr>
        <p:spPr>
          <a:xfrm>
            <a:off x="3797300" y="1998443"/>
            <a:ext cx="107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Spider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EC0674-5B19-4FB8-A29D-958D7891E6E3}"/>
              </a:ext>
            </a:extLst>
          </p:cNvPr>
          <p:cNvSpPr txBox="1"/>
          <p:nvPr/>
        </p:nvSpPr>
        <p:spPr>
          <a:xfrm>
            <a:off x="1536700" y="125966"/>
            <a:ext cx="86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Target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6B8E9F-A20F-4C2F-A0BE-C19EF87AA072}"/>
              </a:ext>
            </a:extLst>
          </p:cNvPr>
          <p:cNvSpPr txBox="1"/>
          <p:nvPr/>
        </p:nvSpPr>
        <p:spPr>
          <a:xfrm>
            <a:off x="3314700" y="276818"/>
            <a:ext cx="185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Scarf/Headband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AB8C06-DF1F-4F05-A734-AA2ABF0E2491}"/>
              </a:ext>
            </a:extLst>
          </p:cNvPr>
          <p:cNvSpPr txBox="1"/>
          <p:nvPr/>
        </p:nvSpPr>
        <p:spPr>
          <a:xfrm>
            <a:off x="5651500" y="395402"/>
            <a:ext cx="161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Trojan Helmet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4E805D-2DC0-4306-9508-C727AECF42FE}"/>
              </a:ext>
            </a:extLst>
          </p:cNvPr>
          <p:cNvSpPr txBox="1"/>
          <p:nvPr/>
        </p:nvSpPr>
        <p:spPr>
          <a:xfrm>
            <a:off x="5651500" y="2107683"/>
            <a:ext cx="109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Cat/Tiger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B891D9-B71D-4915-9F5F-5EC1EEED392C}"/>
              </a:ext>
            </a:extLst>
          </p:cNvPr>
          <p:cNvSpPr txBox="1"/>
          <p:nvPr/>
        </p:nvSpPr>
        <p:spPr>
          <a:xfrm>
            <a:off x="7927975" y="450486"/>
            <a:ext cx="109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Race Car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1281C7-D20D-4EAC-8105-7BDD4A0D247B}"/>
              </a:ext>
            </a:extLst>
          </p:cNvPr>
          <p:cNvSpPr txBox="1"/>
          <p:nvPr/>
        </p:nvSpPr>
        <p:spPr>
          <a:xfrm>
            <a:off x="120650" y="1369019"/>
            <a:ext cx="1098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Potential Character Designs</a:t>
            </a:r>
          </a:p>
        </p:txBody>
      </p:sp>
      <p:pic>
        <p:nvPicPr>
          <p:cNvPr id="13" name="Picture 12" descr="1StageTheme - Paint">
            <a:extLst>
              <a:ext uri="{FF2B5EF4-FFF2-40B4-BE49-F238E27FC236}">
                <a16:creationId xmlns:a16="http://schemas.microsoft.com/office/drawing/2014/main" id="{46919CE1-4A47-4BEC-8971-370E9A25C1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1" t="28489" r="2291" b="18490"/>
          <a:stretch/>
        </p:blipFill>
        <p:spPr>
          <a:xfrm>
            <a:off x="4359275" y="4189297"/>
            <a:ext cx="7137400" cy="233409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3879F9-67BA-4BF7-A80D-F3B80EFA712E}"/>
              </a:ext>
            </a:extLst>
          </p:cNvPr>
          <p:cNvSpPr txBox="1"/>
          <p:nvPr/>
        </p:nvSpPr>
        <p:spPr>
          <a:xfrm>
            <a:off x="2765425" y="4894678"/>
            <a:ext cx="1031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Potential Stage Designs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94E1B8-6424-45E7-AD3E-BF282A78135E}"/>
              </a:ext>
            </a:extLst>
          </p:cNvPr>
          <p:cNvSpPr txBox="1"/>
          <p:nvPr/>
        </p:nvSpPr>
        <p:spPr>
          <a:xfrm>
            <a:off x="6623050" y="5247104"/>
            <a:ext cx="287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Spike pit that switches on and off between turns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E5E378-4A04-44D2-A689-A444F196C05E}"/>
              </a:ext>
            </a:extLst>
          </p:cNvPr>
          <p:cNvSpPr txBox="1"/>
          <p:nvPr/>
        </p:nvSpPr>
        <p:spPr>
          <a:xfrm>
            <a:off x="4486275" y="5409427"/>
            <a:ext cx="241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 Hazards, just walls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D3F6DB-5B28-433A-ACA5-D947E960904A}"/>
              </a:ext>
            </a:extLst>
          </p:cNvPr>
          <p:cNvSpPr txBox="1"/>
          <p:nvPr/>
        </p:nvSpPr>
        <p:spPr>
          <a:xfrm>
            <a:off x="8953500" y="2959178"/>
            <a:ext cx="2876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Portals that allow players to swap between both sides and a pit which players can fall into</a:t>
            </a:r>
          </a:p>
        </p:txBody>
      </p:sp>
    </p:spTree>
    <p:extLst>
      <p:ext uri="{BB962C8B-B14F-4D97-AF65-F5344CB8AC3E}">
        <p14:creationId xmlns:p14="http://schemas.microsoft.com/office/powerpoint/2010/main" val="819499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E43C12-3366-41D3-8815-8B04ED69B4F9}"/>
              </a:ext>
            </a:extLst>
          </p:cNvPr>
          <p:cNvSpPr txBox="1"/>
          <p:nvPr/>
        </p:nvSpPr>
        <p:spPr>
          <a:xfrm>
            <a:off x="352926" y="336884"/>
            <a:ext cx="1636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Game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C146FD-5A28-4374-B431-96DC84E7FE5D}"/>
              </a:ext>
            </a:extLst>
          </p:cNvPr>
          <p:cNvSpPr txBox="1"/>
          <p:nvPr/>
        </p:nvSpPr>
        <p:spPr>
          <a:xfrm>
            <a:off x="5448051" y="783893"/>
            <a:ext cx="3128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Minesweeper, very popular amongst casual audiences, could use a flag rather than a character.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F870B2-9299-49D8-B27A-A3745C58C4E1}"/>
              </a:ext>
            </a:extLst>
          </p:cNvPr>
          <p:cNvSpPr txBox="1"/>
          <p:nvPr/>
        </p:nvSpPr>
        <p:spPr>
          <a:xfrm>
            <a:off x="2089130" y="1964797"/>
            <a:ext cx="3128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Bomb must be childish or cartoony and avoid realism, one way of doing this would be giving it a face like what is done in Mario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DDD508-5673-475D-8D6F-C1409BCDE12B}"/>
              </a:ext>
            </a:extLst>
          </p:cNvPr>
          <p:cNvSpPr txBox="1"/>
          <p:nvPr/>
        </p:nvSpPr>
        <p:spPr>
          <a:xfrm>
            <a:off x="352926" y="2579735"/>
            <a:ext cx="14012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Must be easy to differentiate bomb and player</a:t>
            </a:r>
          </a:p>
        </p:txBody>
      </p:sp>
      <p:pic>
        <p:nvPicPr>
          <p:cNvPr id="2050" name="Picture 2" descr="https://vignette.wikia.nocookie.net/nintendo/images/8/86/Bob-omb_%28MKWii%29.png/revision/latest?cb=20120819225302&amp;path-prefix=en">
            <a:extLst>
              <a:ext uri="{FF2B5EF4-FFF2-40B4-BE49-F238E27FC236}">
                <a16:creationId xmlns:a16="http://schemas.microsoft.com/office/drawing/2014/main" id="{34E69B6F-54B6-4906-8993-7B9410473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6996" y="3402390"/>
            <a:ext cx="2262028" cy="2218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crisgdwrites.com/wp-content/uploads/2016/06/minesweeper_tiles.jpg">
            <a:extLst>
              <a:ext uri="{FF2B5EF4-FFF2-40B4-BE49-F238E27FC236}">
                <a16:creationId xmlns:a16="http://schemas.microsoft.com/office/drawing/2014/main" id="{B35D5722-BB74-4A19-BA5F-D5EB55F78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9623" y="2285453"/>
            <a:ext cx="2362147" cy="177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3dprint.com/wp-content/uploads/2016/01/Battleship.jpg">
            <a:extLst>
              <a:ext uri="{FF2B5EF4-FFF2-40B4-BE49-F238E27FC236}">
                <a16:creationId xmlns:a16="http://schemas.microsoft.com/office/drawing/2014/main" id="{467998B3-6C73-4A18-8F00-ADCF9E312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4052" y="2579735"/>
            <a:ext cx="3077591" cy="2050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3845053-EB16-4196-9EA1-95728BB2A2D0}"/>
              </a:ext>
            </a:extLst>
          </p:cNvPr>
          <p:cNvSpPr txBox="1"/>
          <p:nvPr/>
        </p:nvSpPr>
        <p:spPr>
          <a:xfrm>
            <a:off x="8693432" y="1244249"/>
            <a:ext cx="3128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Ship theme, since the game is already based on battleships. Might not appeal to casual audiences however.</a:t>
            </a:r>
          </a:p>
        </p:txBody>
      </p:sp>
      <p:pic>
        <p:nvPicPr>
          <p:cNvPr id="2056" name="Picture 8" descr="https://s32.postimg.org/kud2zieud/web_hi_res_512.png">
            <a:extLst>
              <a:ext uri="{FF2B5EF4-FFF2-40B4-BE49-F238E27FC236}">
                <a16:creationId xmlns:a16="http://schemas.microsoft.com/office/drawing/2014/main" id="{3FEC2318-8063-4E61-AF1E-424A75F8E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0112" y="4886912"/>
            <a:ext cx="1971088" cy="197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3CDF334-2E30-4A62-961F-3C8F41B77488}"/>
              </a:ext>
            </a:extLst>
          </p:cNvPr>
          <p:cNvSpPr txBox="1"/>
          <p:nvPr/>
        </p:nvSpPr>
        <p:spPr>
          <a:xfrm>
            <a:off x="8576262" y="5272291"/>
            <a:ext cx="3128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Chalkboard theme, easy to create, would likely appeal to both children and adults.</a:t>
            </a:r>
          </a:p>
        </p:txBody>
      </p:sp>
    </p:spTree>
    <p:extLst>
      <p:ext uri="{BB962C8B-B14F-4D97-AF65-F5344CB8AC3E}">
        <p14:creationId xmlns:p14="http://schemas.microsoft.com/office/powerpoint/2010/main" val="1026676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Concepts - Paint">
            <a:extLst>
              <a:ext uri="{FF2B5EF4-FFF2-40B4-BE49-F238E27FC236}">
                <a16:creationId xmlns:a16="http://schemas.microsoft.com/office/drawing/2014/main" id="{7405730A-94DC-4209-8542-0BF23AAF48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13" t="19635" r="15104" b="28229"/>
          <a:stretch/>
        </p:blipFill>
        <p:spPr>
          <a:xfrm>
            <a:off x="629141" y="1168400"/>
            <a:ext cx="10695349" cy="45338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5B33C7-DC69-4B35-B08F-639658826A16}"/>
              </a:ext>
            </a:extLst>
          </p:cNvPr>
          <p:cNvSpPr txBox="1"/>
          <p:nvPr/>
        </p:nvSpPr>
        <p:spPr>
          <a:xfrm>
            <a:off x="4489327" y="5567777"/>
            <a:ext cx="2974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Flags can be recoloured to represent each player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C5178E-CA2E-4FD4-AB21-282A5EC51F11}"/>
              </a:ext>
            </a:extLst>
          </p:cNvPr>
          <p:cNvSpPr txBox="1"/>
          <p:nvPr/>
        </p:nvSpPr>
        <p:spPr>
          <a:xfrm>
            <a:off x="1482725" y="1427578"/>
            <a:ext cx="1730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Hand drawn theme?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D10C38-0E06-4D83-A3FA-060AE859576C}"/>
              </a:ext>
            </a:extLst>
          </p:cNvPr>
          <p:cNvSpPr txBox="1"/>
          <p:nvPr/>
        </p:nvSpPr>
        <p:spPr>
          <a:xfrm>
            <a:off x="8349515" y="1427578"/>
            <a:ext cx="2974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Boats and sea mines, might not be as appealing as other designs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70F468-A680-4972-A4A7-20C9E9E336EF}"/>
              </a:ext>
            </a:extLst>
          </p:cNvPr>
          <p:cNvSpPr txBox="1"/>
          <p:nvPr/>
        </p:nvSpPr>
        <p:spPr>
          <a:xfrm>
            <a:off x="4945915" y="227249"/>
            <a:ext cx="2974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Various bomb designs, Spherical and Dynamite, similar to that which appeals in children's cartoons</a:t>
            </a:r>
          </a:p>
        </p:txBody>
      </p:sp>
    </p:spTree>
    <p:extLst>
      <p:ext uri="{BB962C8B-B14F-4D97-AF65-F5344CB8AC3E}">
        <p14:creationId xmlns:p14="http://schemas.microsoft.com/office/powerpoint/2010/main" val="156897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E43C12-3366-41D3-8815-8B04ED69B4F9}"/>
              </a:ext>
            </a:extLst>
          </p:cNvPr>
          <p:cNvSpPr txBox="1"/>
          <p:nvPr/>
        </p:nvSpPr>
        <p:spPr>
          <a:xfrm>
            <a:off x="352926" y="336884"/>
            <a:ext cx="1636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Game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F870B2-9299-49D8-B27A-A3745C58C4E1}"/>
              </a:ext>
            </a:extLst>
          </p:cNvPr>
          <p:cNvSpPr txBox="1"/>
          <p:nvPr/>
        </p:nvSpPr>
        <p:spPr>
          <a:xfrm>
            <a:off x="2004661" y="521550"/>
            <a:ext cx="3128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Blocks made from wood by default, other materials represent other things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DDD508-5673-475D-8D6F-C1409BCDE12B}"/>
              </a:ext>
            </a:extLst>
          </p:cNvPr>
          <p:cNvSpPr txBox="1"/>
          <p:nvPr/>
        </p:nvSpPr>
        <p:spPr>
          <a:xfrm>
            <a:off x="352926" y="2579735"/>
            <a:ext cx="1401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Must be unrealistic</a:t>
            </a:r>
          </a:p>
        </p:txBody>
      </p:sp>
      <p:pic>
        <p:nvPicPr>
          <p:cNvPr id="3074" name="Picture 2" descr="https://truimg.toysrus.com/product/images/classic-jenga-game--EB0A85AB.zoom.jpg">
            <a:extLst>
              <a:ext uri="{FF2B5EF4-FFF2-40B4-BE49-F238E27FC236}">
                <a16:creationId xmlns:a16="http://schemas.microsoft.com/office/drawing/2014/main" id="{70B1BE0B-BC1A-4434-8315-B592DCFB3D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0721" y="1656404"/>
            <a:ext cx="1388878" cy="363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mspoweruser.com/wp-content/uploads/2011/06/AngryBirds.png">
            <a:extLst>
              <a:ext uri="{FF2B5EF4-FFF2-40B4-BE49-F238E27FC236}">
                <a16:creationId xmlns:a16="http://schemas.microsoft.com/office/drawing/2014/main" id="{E3B8E9B9-6BB8-4E56-A16D-E7A69D4ED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566" y="2118070"/>
            <a:ext cx="3565008" cy="213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B92A42D-D16F-45C4-94AF-DEF27863013F}"/>
              </a:ext>
            </a:extLst>
          </p:cNvPr>
          <p:cNvSpPr txBox="1"/>
          <p:nvPr/>
        </p:nvSpPr>
        <p:spPr>
          <a:xfrm>
            <a:off x="5345898" y="336884"/>
            <a:ext cx="3128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Angry birds is very popular amongst casual gamers, it also has a similar reliance of physics, structure design could take inspiration.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AB1F31-7FB8-41F4-AC8E-8BAA88923D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500" t="-12" r="40208"/>
          <a:stretch/>
        </p:blipFill>
        <p:spPr>
          <a:xfrm>
            <a:off x="9581837" y="2807038"/>
            <a:ext cx="1176020" cy="342859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446F098-E280-42EC-9BE4-D1AF86AF4CDE}"/>
              </a:ext>
            </a:extLst>
          </p:cNvPr>
          <p:cNvSpPr txBox="1"/>
          <p:nvPr/>
        </p:nvSpPr>
        <p:spPr>
          <a:xfrm>
            <a:off x="8900161" y="640742"/>
            <a:ext cx="31282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Cartoon versions of famous landmarks may not be a good idea (Since there being destroyed), However real buildings drawn as cartoons may also be a good idea for the structures.</a:t>
            </a:r>
          </a:p>
        </p:txBody>
      </p:sp>
      <p:pic>
        <p:nvPicPr>
          <p:cNvPr id="3080" name="Picture 8" descr="https://dingo.care2.com/pictures/causes/3134/3133623.large.jpg">
            <a:extLst>
              <a:ext uri="{FF2B5EF4-FFF2-40B4-BE49-F238E27FC236}">
                <a16:creationId xmlns:a16="http://schemas.microsoft.com/office/drawing/2014/main" id="{3E15F347-F2F9-4A85-8A6C-2808426A5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3034" y="5288338"/>
            <a:ext cx="2293937" cy="142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E06E6AD-7378-40CF-AAAA-0A442678FDDB}"/>
              </a:ext>
            </a:extLst>
          </p:cNvPr>
          <p:cNvSpPr txBox="1"/>
          <p:nvPr/>
        </p:nvSpPr>
        <p:spPr>
          <a:xfrm>
            <a:off x="4974566" y="4426284"/>
            <a:ext cx="37249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Birds could be used as the character, they could fly off when the block they stand on falls over or is crushed</a:t>
            </a:r>
          </a:p>
        </p:txBody>
      </p:sp>
    </p:spTree>
    <p:extLst>
      <p:ext uri="{BB962C8B-B14F-4D97-AF65-F5344CB8AC3E}">
        <p14:creationId xmlns:p14="http://schemas.microsoft.com/office/powerpoint/2010/main" val="1750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owerConcept - Paint">
            <a:extLst>
              <a:ext uri="{FF2B5EF4-FFF2-40B4-BE49-F238E27FC236}">
                <a16:creationId xmlns:a16="http://schemas.microsoft.com/office/drawing/2014/main" id="{53C90F80-7A9D-4487-A73E-D1760D16F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54" t="16580" r="32396" b="16770"/>
          <a:stretch/>
        </p:blipFill>
        <p:spPr>
          <a:xfrm>
            <a:off x="1854200" y="127001"/>
            <a:ext cx="7569200" cy="62896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B61F38-FD40-4676-82E5-AFF5A0B324FB}"/>
              </a:ext>
            </a:extLst>
          </p:cNvPr>
          <p:cNvSpPr txBox="1"/>
          <p:nvPr/>
        </p:nvSpPr>
        <p:spPr>
          <a:xfrm>
            <a:off x="2435225" y="254001"/>
            <a:ext cx="25050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Realistic construction style may not allow for create ideas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EA3BBA-B382-4F94-A113-6571B7D402C3}"/>
              </a:ext>
            </a:extLst>
          </p:cNvPr>
          <p:cNvSpPr txBox="1"/>
          <p:nvPr/>
        </p:nvSpPr>
        <p:spPr>
          <a:xfrm>
            <a:off x="8285162" y="876301"/>
            <a:ext cx="2505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Bird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1AFF65-48FE-4007-8E70-6C82519E55C8}"/>
              </a:ext>
            </a:extLst>
          </p:cNvPr>
          <p:cNvSpPr txBox="1"/>
          <p:nvPr/>
        </p:nvSpPr>
        <p:spPr>
          <a:xfrm>
            <a:off x="8297861" y="3459069"/>
            <a:ext cx="28194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Wood = Standard Material</a:t>
            </a:r>
          </a:p>
          <a:p>
            <a:r>
              <a:rPr lang="en-GB" dirty="0"/>
              <a:t>Stone = Heavy</a:t>
            </a:r>
          </a:p>
          <a:p>
            <a:r>
              <a:rPr lang="en-GB" dirty="0"/>
              <a:t>Glass = Fragile</a:t>
            </a:r>
          </a:p>
          <a:p>
            <a:r>
              <a:rPr lang="en-GB" dirty="0"/>
              <a:t>Other: Materials</a:t>
            </a:r>
          </a:p>
          <a:p>
            <a:r>
              <a:rPr lang="en-GB" dirty="0"/>
              <a:t>Metal: Unbreakable</a:t>
            </a:r>
          </a:p>
          <a:p>
            <a:r>
              <a:rPr lang="en-GB" dirty="0"/>
              <a:t>Ice: Slippery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742977-1590-45B9-A2FF-4575FC6B4080}"/>
              </a:ext>
            </a:extLst>
          </p:cNvPr>
          <p:cNvSpPr txBox="1"/>
          <p:nvPr/>
        </p:nvSpPr>
        <p:spPr>
          <a:xfrm>
            <a:off x="7188198" y="5672139"/>
            <a:ext cx="2819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Not living character,</a:t>
            </a:r>
          </a:p>
          <a:p>
            <a:r>
              <a:rPr lang="en-GB" dirty="0"/>
              <a:t>Something famously fragile like a piggy bank.</a:t>
            </a:r>
          </a:p>
        </p:txBody>
      </p:sp>
    </p:spTree>
    <p:extLst>
      <p:ext uri="{BB962C8B-B14F-4D97-AF65-F5344CB8AC3E}">
        <p14:creationId xmlns:p14="http://schemas.microsoft.com/office/powerpoint/2010/main" val="2124220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E43C12-3366-41D3-8815-8B04ED69B4F9}"/>
              </a:ext>
            </a:extLst>
          </p:cNvPr>
          <p:cNvSpPr txBox="1"/>
          <p:nvPr/>
        </p:nvSpPr>
        <p:spPr>
          <a:xfrm>
            <a:off x="352926" y="336884"/>
            <a:ext cx="1636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Game 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DDD508-5673-475D-8D6F-C1409BCDE12B}"/>
              </a:ext>
            </a:extLst>
          </p:cNvPr>
          <p:cNvSpPr txBox="1"/>
          <p:nvPr/>
        </p:nvSpPr>
        <p:spPr>
          <a:xfrm>
            <a:off x="508000" y="2655935"/>
            <a:ext cx="1841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Designs must be Square, to fit the map</a:t>
            </a:r>
          </a:p>
        </p:txBody>
      </p:sp>
      <p:pic>
        <p:nvPicPr>
          <p:cNvPr id="4098" name="Picture 2" descr="https://media.playstation.com/is/image/SCEA/death-squared-screen-05-ps4-us-25jan17?$MediaCarousel_Original$">
            <a:extLst>
              <a:ext uri="{FF2B5EF4-FFF2-40B4-BE49-F238E27FC236}">
                <a16:creationId xmlns:a16="http://schemas.microsoft.com/office/drawing/2014/main" id="{7FD2E5AA-0284-4F3C-A406-33A3A8E35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701" y="1272524"/>
            <a:ext cx="4241460" cy="2385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84B127F-3930-4EA7-916C-07FDD51A24C8}"/>
              </a:ext>
            </a:extLst>
          </p:cNvPr>
          <p:cNvSpPr txBox="1"/>
          <p:nvPr/>
        </p:nvSpPr>
        <p:spPr>
          <a:xfrm>
            <a:off x="3124199" y="349194"/>
            <a:ext cx="3339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Very unrealistic robots, a similar design could easily be translated to 2D</a:t>
            </a:r>
          </a:p>
        </p:txBody>
      </p:sp>
      <p:pic>
        <p:nvPicPr>
          <p:cNvPr id="4100" name="Picture 4" descr="http://media.4rgos.it/i/Argos/6259381_R_Z001A?$Web$&amp;$DefaultPDP570$&amp;$WebPDPBadge570$&amp;topright=empty&amp;bottomleft=empty">
            <a:extLst>
              <a:ext uri="{FF2B5EF4-FFF2-40B4-BE49-F238E27FC236}">
                <a16:creationId xmlns:a16="http://schemas.microsoft.com/office/drawing/2014/main" id="{ED2A19FC-BC3E-4DDD-81EA-C566180FD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4174" y="1272524"/>
            <a:ext cx="2511425" cy="2260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DFDE1F-66C9-40D9-8821-B56D6A6D02CD}"/>
              </a:ext>
            </a:extLst>
          </p:cNvPr>
          <p:cNvSpPr txBox="1"/>
          <p:nvPr/>
        </p:nvSpPr>
        <p:spPr>
          <a:xfrm>
            <a:off x="8054634" y="349194"/>
            <a:ext cx="33397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Drone, could be used for different level design however might not make as much sense with the rotating walls.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C27D36-DDFE-404F-970C-54E3EEC8C8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417"/>
          <a:stretch/>
        </p:blipFill>
        <p:spPr>
          <a:xfrm>
            <a:off x="3703245" y="4340464"/>
            <a:ext cx="2448372" cy="231139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9F97318-1169-4253-9769-7C36146934A2}"/>
              </a:ext>
            </a:extLst>
          </p:cNvPr>
          <p:cNvSpPr txBox="1"/>
          <p:nvPr/>
        </p:nvSpPr>
        <p:spPr>
          <a:xfrm>
            <a:off x="363484" y="5007899"/>
            <a:ext cx="3339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Tank treads would fit the square designs well</a:t>
            </a:r>
          </a:p>
        </p:txBody>
      </p:sp>
      <p:pic>
        <p:nvPicPr>
          <p:cNvPr id="4102" name="Picture 6" descr="https://pixelhq.files.wordpress.com/2017/11/super-mario-odyssey-5.jpg?w=620&amp;h=349">
            <a:extLst>
              <a:ext uri="{FF2B5EF4-FFF2-40B4-BE49-F238E27FC236}">
                <a16:creationId xmlns:a16="http://schemas.microsoft.com/office/drawing/2014/main" id="{9732957F-1F2C-44BF-B6AF-34EAF1C9DD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30" t="12917" r="14536" b="10291"/>
          <a:stretch/>
        </p:blipFill>
        <p:spPr bwMode="auto">
          <a:xfrm>
            <a:off x="8193994" y="4132971"/>
            <a:ext cx="3061039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39E5FE7-0156-4F74-8EF7-1390F230FDF4}"/>
              </a:ext>
            </a:extLst>
          </p:cNvPr>
          <p:cNvSpPr txBox="1"/>
          <p:nvPr/>
        </p:nvSpPr>
        <p:spPr>
          <a:xfrm>
            <a:off x="7729366" y="2932642"/>
            <a:ext cx="41070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Tank, unrealistic tanks can be used in child friendly games, if we manage make an unrealistic tank it could open up some unique gameplay features with the turret</a:t>
            </a:r>
          </a:p>
        </p:txBody>
      </p:sp>
    </p:spTree>
    <p:extLst>
      <p:ext uri="{BB962C8B-B14F-4D97-AF65-F5344CB8AC3E}">
        <p14:creationId xmlns:p14="http://schemas.microsoft.com/office/powerpoint/2010/main" val="2258422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nkConcept - Paint">
            <a:extLst>
              <a:ext uri="{FF2B5EF4-FFF2-40B4-BE49-F238E27FC236}">
                <a16:creationId xmlns:a16="http://schemas.microsoft.com/office/drawing/2014/main" id="{17A033D8-C69A-4ACC-B1C3-EB9C167814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0" t="32049" r="40521" b="18681"/>
          <a:stretch/>
        </p:blipFill>
        <p:spPr>
          <a:xfrm>
            <a:off x="2540000" y="1181099"/>
            <a:ext cx="6362700" cy="47859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59BF1B-7D8A-4CDE-822D-3DDFEB36FDD9}"/>
              </a:ext>
            </a:extLst>
          </p:cNvPr>
          <p:cNvSpPr txBox="1"/>
          <p:nvPr/>
        </p:nvSpPr>
        <p:spPr>
          <a:xfrm>
            <a:off x="4679950" y="31568"/>
            <a:ext cx="1841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tanks gun and robots arm can represent the forward direction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E652AC-0641-4602-A844-1D409DE4BB74}"/>
              </a:ext>
            </a:extLst>
          </p:cNvPr>
          <p:cNvSpPr txBox="1"/>
          <p:nvPr/>
        </p:nvSpPr>
        <p:spPr>
          <a:xfrm>
            <a:off x="3454400" y="814435"/>
            <a:ext cx="184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Simple tank design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CD4794-987D-48C1-BF11-4598BAE4BA8F}"/>
              </a:ext>
            </a:extLst>
          </p:cNvPr>
          <p:cNvSpPr txBox="1"/>
          <p:nvPr/>
        </p:nvSpPr>
        <p:spPr>
          <a:xfrm>
            <a:off x="6330950" y="908731"/>
            <a:ext cx="184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Simple robot design.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BDFDC3-AEF7-482E-8B95-A540622F9CE9}"/>
              </a:ext>
            </a:extLst>
          </p:cNvPr>
          <p:cNvSpPr txBox="1"/>
          <p:nvPr/>
        </p:nvSpPr>
        <p:spPr>
          <a:xfrm>
            <a:off x="3854450" y="5537639"/>
            <a:ext cx="3397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Lights, enabled, Disabled and claimed.</a:t>
            </a:r>
          </a:p>
          <a:p>
            <a:r>
              <a:rPr lang="en-GB" dirty="0"/>
              <a:t>At some points lights may be disabled, E.g. the first few turns.</a:t>
            </a:r>
          </a:p>
        </p:txBody>
      </p:sp>
    </p:spTree>
    <p:extLst>
      <p:ext uri="{BB962C8B-B14F-4D97-AF65-F5344CB8AC3E}">
        <p14:creationId xmlns:p14="http://schemas.microsoft.com/office/powerpoint/2010/main" val="3350188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547</Words>
  <Application>Microsoft Office PowerPoint</Application>
  <PresentationFormat>Widescreen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Willoughby Axtell</dc:creator>
  <cp:lastModifiedBy>Willoughby Axtell</cp:lastModifiedBy>
  <cp:revision>13</cp:revision>
  <dcterms:created xsi:type="dcterms:W3CDTF">2018-02-05T09:42:46Z</dcterms:created>
  <dcterms:modified xsi:type="dcterms:W3CDTF">2018-02-05T11:05:38Z</dcterms:modified>
</cp:coreProperties>
</file>

<file path=docProps/thumbnail.jpeg>
</file>